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MapReduce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Traditional Word Count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609861" cy="47243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err="1" smtClean="0"/>
              <a:t>doWordCount</a:t>
            </a:r>
            <a:r>
              <a:rPr lang="en-IN" dirty="0" smtClean="0"/>
              <a:t>(File file)</a:t>
            </a:r>
          </a:p>
          <a:p>
            <a:pPr marL="0" indent="0">
              <a:buNone/>
            </a:pPr>
            <a:r>
              <a:rPr lang="en-IN" dirty="0" smtClean="0"/>
              <a:t>Define a structure </a:t>
            </a:r>
            <a:r>
              <a:rPr lang="en-IN" dirty="0" err="1" smtClean="0"/>
              <a:t>hashMap</a:t>
            </a:r>
            <a:r>
              <a:rPr lang="en-IN" dirty="0" smtClean="0"/>
              <a:t> &lt;word, count&gt; //key-value pair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For each line in file</a:t>
            </a:r>
          </a:p>
          <a:p>
            <a:pPr marL="457200" lvl="1" indent="0">
              <a:buNone/>
            </a:pPr>
            <a:r>
              <a:rPr lang="en-IN" sz="1800" dirty="0" smtClean="0"/>
              <a:t>Split the line into words </a:t>
            </a:r>
          </a:p>
          <a:p>
            <a:pPr marL="457200" lvl="1" indent="0">
              <a:buNone/>
            </a:pPr>
            <a:r>
              <a:rPr lang="en-IN" sz="1800" dirty="0" smtClean="0"/>
              <a:t>For each word in words</a:t>
            </a:r>
          </a:p>
          <a:p>
            <a:pPr marL="914400" lvl="2" indent="0">
              <a:buNone/>
            </a:pPr>
            <a:r>
              <a:rPr lang="en-IN" sz="1800" dirty="0" smtClean="0"/>
              <a:t>If the word is present in the </a:t>
            </a:r>
            <a:r>
              <a:rPr lang="en-IN" sz="1800" dirty="0" err="1" smtClean="0"/>
              <a:t>hashamp</a:t>
            </a:r>
            <a:r>
              <a:rPr lang="en-IN" sz="1800" dirty="0" smtClean="0"/>
              <a:t> </a:t>
            </a:r>
          </a:p>
          <a:p>
            <a:pPr marL="1371600" lvl="3" indent="0">
              <a:buNone/>
            </a:pPr>
            <a:r>
              <a:rPr lang="en-IN" sz="1800" dirty="0" smtClean="0"/>
              <a:t>Increment the count by 1</a:t>
            </a:r>
          </a:p>
          <a:p>
            <a:pPr marL="1371600" lvl="3" indent="0">
              <a:buNone/>
            </a:pPr>
            <a:r>
              <a:rPr lang="en-IN" sz="1800" dirty="0" smtClean="0"/>
              <a:t>Else</a:t>
            </a:r>
          </a:p>
          <a:p>
            <a:pPr marL="1371600" lvl="3" indent="0">
              <a:buNone/>
            </a:pPr>
            <a:r>
              <a:rPr lang="en-IN" sz="1800" dirty="0" smtClean="0"/>
              <a:t>Add a new &lt;word,1&gt; pair into the </a:t>
            </a:r>
            <a:r>
              <a:rPr lang="en-IN" sz="1800" dirty="0" err="1" smtClean="0"/>
              <a:t>hashMap</a:t>
            </a:r>
            <a:endParaRPr lang="en-IN" sz="1800" dirty="0" smtClean="0"/>
          </a:p>
          <a:p>
            <a:pPr marL="1371600" lvl="3" indent="0">
              <a:buNone/>
            </a:pPr>
            <a:endParaRPr lang="en-IN" sz="1800" dirty="0"/>
          </a:p>
          <a:p>
            <a:pPr marL="0" indent="0">
              <a:buNone/>
            </a:pPr>
            <a:r>
              <a:rPr lang="en-IN" dirty="0" smtClean="0"/>
              <a:t>Output(</a:t>
            </a:r>
            <a:r>
              <a:rPr lang="en-IN" dirty="0" err="1" smtClean="0"/>
              <a:t>hashMap</a:t>
            </a:r>
            <a:r>
              <a:rPr lang="en-IN" dirty="0" smtClean="0"/>
              <a:t>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Objective : Count the occurrences of each word in a file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7543800" y="2971800"/>
            <a:ext cx="29718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Books.txt</a:t>
            </a:r>
          </a:p>
          <a:p>
            <a:endParaRPr lang="en-US" dirty="0" smtClean="0"/>
          </a:p>
          <a:p>
            <a:r>
              <a:rPr lang="en-US" dirty="0" smtClean="0"/>
              <a:t>Hadoop Definitive </a:t>
            </a:r>
            <a:r>
              <a:rPr lang="en-US" dirty="0"/>
              <a:t>Guide</a:t>
            </a:r>
          </a:p>
          <a:p>
            <a:r>
              <a:rPr lang="en-US" dirty="0"/>
              <a:t>Hadoop in Action</a:t>
            </a:r>
          </a:p>
          <a:p>
            <a:r>
              <a:rPr lang="en-US" dirty="0"/>
              <a:t>Map Reduce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MapReduce Word Count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10539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 smtClean="0"/>
              <a:t>Split the file into n blocks – each block containing one line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Map(key : </a:t>
            </a:r>
            <a:r>
              <a:rPr lang="en-IN" dirty="0" err="1" smtClean="0"/>
              <a:t>line_no</a:t>
            </a:r>
            <a:r>
              <a:rPr lang="en-IN" dirty="0" smtClean="0"/>
              <a:t>, value : line)</a:t>
            </a:r>
          </a:p>
          <a:p>
            <a:pPr marL="0" indent="0">
              <a:buNone/>
            </a:pPr>
            <a:r>
              <a:rPr lang="en-IN" dirty="0" smtClean="0"/>
              <a:t>	split the line into words</a:t>
            </a:r>
          </a:p>
          <a:p>
            <a:pPr marL="0" indent="0">
              <a:buNone/>
            </a:pPr>
            <a:r>
              <a:rPr lang="en-IN" dirty="0" smtClean="0"/>
              <a:t>	for each word in words</a:t>
            </a:r>
          </a:p>
          <a:p>
            <a:pPr marL="0" indent="0">
              <a:buNone/>
            </a:pPr>
            <a:r>
              <a:rPr lang="en-IN" dirty="0"/>
              <a:t>		</a:t>
            </a:r>
            <a:r>
              <a:rPr lang="en-IN" dirty="0" smtClean="0"/>
              <a:t>output(word, 1)  // key : word , value : 1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Arrange the key : value pairs by key’s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Reduce(key : word, value : </a:t>
            </a:r>
            <a:r>
              <a:rPr lang="en-IN" dirty="0" err="1" smtClean="0"/>
              <a:t>value_list</a:t>
            </a:r>
            <a:r>
              <a:rPr lang="en-IN" dirty="0" smtClean="0"/>
              <a:t>[])</a:t>
            </a:r>
          </a:p>
          <a:p>
            <a:pPr marL="0" indent="0">
              <a:buNone/>
            </a:pPr>
            <a:r>
              <a:rPr lang="en-IN" dirty="0" smtClean="0"/>
              <a:t>	count = 0 </a:t>
            </a:r>
          </a:p>
          <a:p>
            <a:pPr marL="0" indent="0">
              <a:buNone/>
            </a:pPr>
            <a:r>
              <a:rPr lang="en-IN" dirty="0" smtClean="0"/>
              <a:t>	For each value in </a:t>
            </a:r>
            <a:r>
              <a:rPr lang="en-IN" dirty="0" err="1" smtClean="0"/>
              <a:t>value_list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	count = count + value</a:t>
            </a:r>
          </a:p>
          <a:p>
            <a:pPr marL="0" indent="0">
              <a:buNone/>
            </a:pPr>
            <a:r>
              <a:rPr lang="en-IN" dirty="0" smtClean="0"/>
              <a:t>	Output(word</a:t>
            </a:r>
            <a:r>
              <a:rPr lang="en-IN" smtClean="0"/>
              <a:t>, </a:t>
            </a:r>
            <a:r>
              <a:rPr lang="en-IN" smtClean="0"/>
              <a:t>count)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Objective : Count the occurrences of each word in a file</a:t>
            </a:r>
          </a:p>
          <a:p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7543800" y="2971800"/>
            <a:ext cx="29718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Books.txt</a:t>
            </a:r>
          </a:p>
          <a:p>
            <a:endParaRPr lang="en-US" dirty="0" smtClean="0"/>
          </a:p>
          <a:p>
            <a:r>
              <a:rPr lang="en-US" dirty="0" smtClean="0"/>
              <a:t>Hadoop Definitive </a:t>
            </a:r>
            <a:r>
              <a:rPr lang="en-US" dirty="0"/>
              <a:t>Guide</a:t>
            </a:r>
          </a:p>
          <a:p>
            <a:r>
              <a:rPr lang="en-US" dirty="0"/>
              <a:t>Hadoop in Action</a:t>
            </a:r>
          </a:p>
          <a:p>
            <a:r>
              <a:rPr lang="en-US" dirty="0"/>
              <a:t>Map Reduce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57295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MapReduce Word </a:t>
            </a:r>
            <a:r>
              <a:rPr lang="en-IN" dirty="0" smtClean="0"/>
              <a:t>Count (2)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Visually 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919246"/>
            <a:ext cx="12192000" cy="618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69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Another MapReduce Example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7981461" cy="510539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dirty="0" smtClean="0"/>
              <a:t>Three different files , each one containing the lines </a:t>
            </a:r>
            <a:r>
              <a:rPr lang="en-IN" dirty="0" err="1" smtClean="0"/>
              <a:t>wrt</a:t>
            </a:r>
            <a:r>
              <a:rPr lang="en-IN" dirty="0"/>
              <a:t> </a:t>
            </a:r>
            <a:r>
              <a:rPr lang="en-IN" dirty="0" smtClean="0"/>
              <a:t>City and temp</a:t>
            </a:r>
          </a:p>
          <a:p>
            <a:pPr marL="0" indent="0">
              <a:buNone/>
            </a:pPr>
            <a:r>
              <a:rPr lang="en-IN" dirty="0" smtClean="0"/>
              <a:t>Assume each file = one block </a:t>
            </a:r>
            <a:endParaRPr lang="en-IN" dirty="0"/>
          </a:p>
          <a:p>
            <a:pPr marL="0" indent="0">
              <a:buNone/>
            </a:pPr>
            <a:r>
              <a:rPr lang="en-IN" dirty="0" smtClean="0"/>
              <a:t>Pass each file to a different mapper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Map (key : </a:t>
            </a:r>
            <a:r>
              <a:rPr lang="en-IN" dirty="0" err="1" smtClean="0"/>
              <a:t>file_name</a:t>
            </a:r>
            <a:r>
              <a:rPr lang="en-IN" dirty="0" smtClean="0"/>
              <a:t>, value : file)</a:t>
            </a:r>
          </a:p>
          <a:p>
            <a:pPr marL="0" indent="0">
              <a:buNone/>
            </a:pPr>
            <a:r>
              <a:rPr lang="en-IN" dirty="0" smtClean="0"/>
              <a:t>         For each line in the file</a:t>
            </a:r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extract out the city and temp value</a:t>
            </a:r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output(city, </a:t>
            </a:r>
            <a:r>
              <a:rPr lang="en-IN" dirty="0" err="1" smtClean="0"/>
              <a:t>temp_value</a:t>
            </a:r>
            <a:r>
              <a:rPr lang="en-IN" dirty="0" smtClean="0"/>
              <a:t>) // key : city , value : </a:t>
            </a:r>
            <a:r>
              <a:rPr lang="en-IN" dirty="0" err="1" smtClean="0"/>
              <a:t>temp_value</a:t>
            </a:r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Arrange </a:t>
            </a:r>
            <a:r>
              <a:rPr lang="en-IN" dirty="0"/>
              <a:t>the key : value pairs by key’s </a:t>
            </a: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Reduce(key : </a:t>
            </a:r>
            <a:r>
              <a:rPr lang="en-IN" dirty="0" smtClean="0"/>
              <a:t>city, </a:t>
            </a:r>
            <a:r>
              <a:rPr lang="en-IN" dirty="0"/>
              <a:t>value : </a:t>
            </a:r>
            <a:r>
              <a:rPr lang="en-IN" dirty="0" err="1" smtClean="0"/>
              <a:t>temp_value_list</a:t>
            </a:r>
            <a:r>
              <a:rPr lang="en-IN" dirty="0"/>
              <a:t>[])</a:t>
            </a:r>
          </a:p>
          <a:p>
            <a:pPr marL="0" indent="0">
              <a:buNone/>
            </a:pPr>
            <a:r>
              <a:rPr lang="en-IN" dirty="0" smtClean="0"/>
              <a:t>        </a:t>
            </a:r>
            <a:r>
              <a:rPr lang="en-IN" dirty="0" err="1" smtClean="0"/>
              <a:t>Max_temp</a:t>
            </a:r>
            <a:r>
              <a:rPr lang="en-IN" dirty="0" smtClean="0"/>
              <a:t> = </a:t>
            </a:r>
            <a:r>
              <a:rPr lang="en-IN" dirty="0" err="1" smtClean="0"/>
              <a:t>temp_value_list</a:t>
            </a:r>
            <a:r>
              <a:rPr lang="en-IN" dirty="0" smtClean="0"/>
              <a:t>[0]</a:t>
            </a:r>
            <a:endParaRPr lang="en-IN" dirty="0"/>
          </a:p>
          <a:p>
            <a:pPr marL="0" indent="0">
              <a:buNone/>
            </a:pPr>
            <a:r>
              <a:rPr lang="en-IN" dirty="0" smtClean="0"/>
              <a:t>        For </a:t>
            </a:r>
            <a:r>
              <a:rPr lang="en-IN" dirty="0"/>
              <a:t>each </a:t>
            </a:r>
            <a:r>
              <a:rPr lang="en-IN" dirty="0" err="1" smtClean="0"/>
              <a:t>temp_value</a:t>
            </a:r>
            <a:r>
              <a:rPr lang="en-IN" dirty="0" smtClean="0"/>
              <a:t> </a:t>
            </a:r>
            <a:r>
              <a:rPr lang="en-IN" dirty="0"/>
              <a:t>in </a:t>
            </a:r>
            <a:r>
              <a:rPr lang="en-IN" dirty="0" err="1" smtClean="0"/>
              <a:t>temp_value_list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if </a:t>
            </a:r>
            <a:r>
              <a:rPr lang="en-IN" dirty="0" err="1" smtClean="0"/>
              <a:t>temp_value</a:t>
            </a:r>
            <a:r>
              <a:rPr lang="en-IN" dirty="0" smtClean="0"/>
              <a:t> &gt; </a:t>
            </a:r>
            <a:r>
              <a:rPr lang="en-IN" dirty="0" err="1" smtClean="0"/>
              <a:t>Max_temp</a:t>
            </a:r>
            <a:r>
              <a:rPr lang="en-IN" dirty="0" smtClean="0"/>
              <a:t> : </a:t>
            </a:r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	</a:t>
            </a:r>
            <a:r>
              <a:rPr lang="en-IN" dirty="0" err="1" smtClean="0"/>
              <a:t>Max_temp</a:t>
            </a:r>
            <a:r>
              <a:rPr lang="en-IN" dirty="0" smtClean="0"/>
              <a:t> = temp</a:t>
            </a:r>
            <a:endParaRPr lang="en-IN" dirty="0"/>
          </a:p>
          <a:p>
            <a:pPr marL="0" indent="0">
              <a:buNone/>
            </a:pPr>
            <a:r>
              <a:rPr lang="en-IN" smtClean="0"/>
              <a:t>        Output(city</a:t>
            </a:r>
            <a:r>
              <a:rPr lang="en-IN" dirty="0" smtClean="0"/>
              <a:t>, </a:t>
            </a:r>
            <a:r>
              <a:rPr lang="en-IN" dirty="0" err="1"/>
              <a:t>Max_temp</a:t>
            </a:r>
            <a:r>
              <a:rPr lang="en-IN" dirty="0" smtClean="0"/>
              <a:t>)</a:t>
            </a:r>
            <a:endParaRPr lang="en-IN" dirty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Objective : Find the maximum temperature for each city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9017000" y="1664235"/>
            <a:ext cx="2286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Jan_Temp.txt</a:t>
            </a:r>
          </a:p>
          <a:p>
            <a:r>
              <a:rPr lang="en-US" dirty="0" smtClean="0"/>
              <a:t>Mumbai , 31 </a:t>
            </a:r>
          </a:p>
          <a:p>
            <a:r>
              <a:rPr lang="en-US" dirty="0" smtClean="0"/>
              <a:t>Pune, 28</a:t>
            </a:r>
          </a:p>
          <a:p>
            <a:r>
              <a:rPr lang="en-US" dirty="0" smtClean="0"/>
              <a:t>Delhi, 23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017000" y="2971800"/>
            <a:ext cx="2286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Feb_Temp.txt</a:t>
            </a:r>
          </a:p>
          <a:p>
            <a:r>
              <a:rPr lang="en-US" dirty="0" smtClean="0"/>
              <a:t>Mumbai , 35 </a:t>
            </a:r>
          </a:p>
          <a:p>
            <a:r>
              <a:rPr lang="en-US" dirty="0" smtClean="0"/>
              <a:t>Pune, 34</a:t>
            </a:r>
          </a:p>
          <a:p>
            <a:r>
              <a:rPr lang="en-US" dirty="0" smtClean="0"/>
              <a:t>Delhi, 29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017000" y="4271404"/>
            <a:ext cx="2286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March_Temp.txt</a:t>
            </a:r>
          </a:p>
          <a:p>
            <a:r>
              <a:rPr lang="en-US" dirty="0" smtClean="0"/>
              <a:t>Mumbai , 25</a:t>
            </a:r>
          </a:p>
          <a:p>
            <a:r>
              <a:rPr lang="en-US" dirty="0" smtClean="0"/>
              <a:t>Pune, 23</a:t>
            </a:r>
          </a:p>
          <a:p>
            <a:r>
              <a:rPr lang="en-US" dirty="0" smtClean="0"/>
              <a:t>Delhi, 20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4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Another MapReduce </a:t>
            </a:r>
            <a:r>
              <a:rPr lang="en-IN" dirty="0" smtClean="0"/>
              <a:t>Example(2)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1600201"/>
            <a:ext cx="1176337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9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MapReduce Working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106680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</a:t>
            </a:r>
          </a:p>
          <a:p>
            <a:r>
              <a:rPr lang="en-US" dirty="0" smtClean="0"/>
              <a:t>Big Data and Analytics by Acharya, </a:t>
            </a:r>
            <a:r>
              <a:rPr lang="en-US" dirty="0" err="1" smtClean="0"/>
              <a:t>Chellappan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3268</TotalTime>
  <Words>246</Words>
  <Application>Microsoft Office PowerPoint</Application>
  <PresentationFormat>Widescreen</PresentationFormat>
  <Paragraphs>87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MapReduce</vt:lpstr>
      <vt:lpstr>Traditional Word Count</vt:lpstr>
      <vt:lpstr>MapReduce Word Count</vt:lpstr>
      <vt:lpstr>MapReduce Word Count (2) </vt:lpstr>
      <vt:lpstr>Another MapReduce Example</vt:lpstr>
      <vt:lpstr>Another MapReduce Example(2)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239</cp:revision>
  <dcterms:created xsi:type="dcterms:W3CDTF">2018-10-16T06:13:57Z</dcterms:created>
  <dcterms:modified xsi:type="dcterms:W3CDTF">2021-01-09T06:36:08Z</dcterms:modified>
</cp:coreProperties>
</file>

<file path=docProps/thumbnail.jpeg>
</file>